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A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7FDBE1-9A1C-3D39-9C14-74EDF1D6C6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5418488-1BD0-E801-75D3-E8B219213A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F2E2D7-E829-C718-8EC4-A9F845E3F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E3ED-AFE6-4BB2-9059-6F969A899D88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C9EEA2-4FE0-7EE2-C9F5-54DA00D3E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86BFA9-076E-1626-57C2-D76DC5D7D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084BD-CE51-4F9A-B774-964AEE546C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5671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CFC904-4D39-B99E-A441-B6839C70B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6CC06D3-6687-2B71-AFD2-637AAD6F4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6F6486-45F3-A6DC-076B-78DB7E59B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E3ED-AFE6-4BB2-9059-6F969A899D88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0A352F-D115-D017-2498-CFF1E665E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16838D-76B1-148E-F335-6AA9BDAA1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084BD-CE51-4F9A-B774-964AEE546C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00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1C1660C-F1CF-EE03-D8F8-FD78C79EBD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1F6743A-DCD8-0E6B-5046-447B81377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DCC6C1-0DCF-56BC-5003-762414BBC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E3ED-AFE6-4BB2-9059-6F969A899D88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3F3776-B8E8-ED5D-C450-E36F6B1FD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CF12A9-DA82-6B86-26FD-525E550DD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084BD-CE51-4F9A-B774-964AEE546C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9610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505B99-2FD1-8B29-2550-CB5EB2055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95A3E02-0C4A-9B43-FCEC-0E129B23D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4E1BD0-37A0-D15D-8C87-24EBECD4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E3ED-AFE6-4BB2-9059-6F969A899D88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1E8802-C7A6-D18A-0D75-B425820CE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6D38C7-1073-96D0-1E23-38FA34066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084BD-CE51-4F9A-B774-964AEE546C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4673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874C48-09FB-E961-C4FB-91F61088D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E62179A-5FBB-9E01-7C50-6233D32BC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5E0239-721D-0EA7-2828-6DEF1DE2B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E3ED-AFE6-4BB2-9059-6F969A899D88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ABCDA9-DFBA-035F-319E-0A064E57C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C575F5-85DF-8EE1-DC0A-FACED502C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084BD-CE51-4F9A-B774-964AEE546C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870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1B1F00-66F9-8414-C26B-6FF923BD9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173218-E462-5F02-D2F3-AFEF5C640E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474B255-9B53-7B7C-4279-2C47E3F0E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AB656E0-4FEF-D713-7A47-4761538AE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E3ED-AFE6-4BB2-9059-6F969A899D88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226096E-22ED-1153-7308-3215CD455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A39F3F-719D-0D27-BF80-11B3ED99E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084BD-CE51-4F9A-B774-964AEE546C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17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A17B92-2850-7CF0-C10E-9E724E0EB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03E207-675C-2C97-1F18-473097DFE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2727A0D-340F-3DC7-E2CF-69ADB3955A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3F1B2B0-C89C-CAE9-8BF7-39680C2BC7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61332EB-29BF-6F94-58C3-6E52BFDDF1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A8641CC-CB61-F8CC-713E-D0C3526B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E3ED-AFE6-4BB2-9059-6F969A899D88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31801A-6223-D609-580A-BB8F778F9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B26D99-199A-0CF7-43A4-C3ECCC991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084BD-CE51-4F9A-B774-964AEE546C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24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F8B76A-39E3-02F7-3E15-60C9BA326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5CDFB92-6EE8-6B66-BF63-09B090769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E3ED-AFE6-4BB2-9059-6F969A899D88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60372F7-7AB5-DDC8-4A44-02F399047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1A3EDD9-638F-F0F3-3AD3-697B5FAC6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084BD-CE51-4F9A-B774-964AEE546C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38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13769CF-2200-C27F-51C5-0CF68F87C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E3ED-AFE6-4BB2-9059-6F969A899D88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221A26E-ED82-3BE6-1AA7-9F0BE0440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97CE377-A329-49D3-F4A3-3547152EB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084BD-CE51-4F9A-B774-964AEE546C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3026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ECA5FB-BA71-FE48-A684-4D389152A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9BB63C-315B-CCE5-7A3A-628F68FB9A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9872438-8FA9-5936-1902-7F9431B030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B12865C-40D7-57D4-E82E-FCE8F8E88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E3ED-AFE6-4BB2-9059-6F969A899D88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AE3F7E-4720-2DBD-973D-2B61C6A50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875046-4C69-A456-4207-7FEA7A703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084BD-CE51-4F9A-B774-964AEE546C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519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717CE9-95BA-189A-9C0A-1C4C4B91F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4C61CE1-2E4B-1D2C-F30F-4FB883557F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36249C-BF46-F3DD-DAAE-6CDDC2736F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F59BDF-AD10-69CB-242F-4AB87A3A0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E3ED-AFE6-4BB2-9059-6F969A899D88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3D44F5-217F-F91A-5CB5-50722F609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769A36-BCC4-2979-608E-FBCF26243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084BD-CE51-4F9A-B774-964AEE546C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985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E8CACB2-CA36-2861-074B-F1D508BCD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647627-40F5-41C8-4C4A-DE4174265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3C6B7F-CE4D-7826-E970-C2200A023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0E3ED-AFE6-4BB2-9059-6F969A899D88}" type="datetimeFigureOut">
              <a:rPr lang="fr-FR" smtClean="0"/>
              <a:t>26/09/2022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716C7F-C59B-B41A-A582-1E134165B1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D0E584-0840-4842-A639-407DA73B93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084BD-CE51-4F9A-B774-964AEE546C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473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Espace réservé d’image 20" descr="semelles de chaussures portées par un coureur">
            <a:extLst>
              <a:ext uri="{FF2B5EF4-FFF2-40B4-BE49-F238E27FC236}">
                <a16:creationId xmlns:a16="http://schemas.microsoft.com/office/drawing/2014/main" id="{A332C7A7-CC39-BF6E-FE6A-9663239618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7" r="237"/>
          <a:stretch/>
        </p:blipFill>
        <p:spPr>
          <a:xfrm>
            <a:off x="1685086" y="-58005"/>
            <a:ext cx="3527189" cy="410700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A23966D-5D67-12BC-BA48-1DCE5F53A542}"/>
              </a:ext>
            </a:extLst>
          </p:cNvPr>
          <p:cNvSpPr/>
          <p:nvPr/>
        </p:nvSpPr>
        <p:spPr>
          <a:xfrm>
            <a:off x="4944452" y="2287511"/>
            <a:ext cx="3623774" cy="22892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DANSE</a:t>
            </a:r>
          </a:p>
          <a:p>
            <a:pPr algn="ctr"/>
            <a:r>
              <a:rPr lang="fr-FR" dirty="0">
                <a:solidFill>
                  <a:srgbClr val="C00000"/>
                </a:solidFill>
              </a:rPr>
              <a:t>En loisir</a:t>
            </a:r>
          </a:p>
          <a:p>
            <a:pPr algn="ctr"/>
            <a:r>
              <a:rPr lang="fr-FR" b="1" dirty="0">
                <a:solidFill>
                  <a:srgbClr val="C00000"/>
                </a:solidFill>
              </a:rPr>
              <a:t>Le mercredi de 13h30 à 15h00</a:t>
            </a:r>
          </a:p>
          <a:p>
            <a:pPr algn="ctr"/>
            <a:r>
              <a:rPr lang="fr-FR" b="1" dirty="0">
                <a:solidFill>
                  <a:srgbClr val="C00000"/>
                </a:solidFill>
              </a:rPr>
              <a:t>Avec Mme SANABRE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D2E086F-20FD-1A9E-1182-FA729526C89C}"/>
              </a:ext>
            </a:extLst>
          </p:cNvPr>
          <p:cNvSpPr/>
          <p:nvPr/>
        </p:nvSpPr>
        <p:spPr>
          <a:xfrm>
            <a:off x="8575153" y="-1732"/>
            <a:ext cx="3623774" cy="22892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47ADC1"/>
                </a:solidFill>
              </a:rPr>
              <a:t>BADMINTON</a:t>
            </a:r>
          </a:p>
          <a:p>
            <a:pPr algn="ctr"/>
            <a:r>
              <a:rPr lang="fr-FR" dirty="0">
                <a:solidFill>
                  <a:srgbClr val="47ADC1"/>
                </a:solidFill>
              </a:rPr>
              <a:t>En loisir et en compétition</a:t>
            </a:r>
          </a:p>
          <a:p>
            <a:pPr algn="ctr"/>
            <a:r>
              <a:rPr lang="fr-FR" b="1" dirty="0">
                <a:solidFill>
                  <a:srgbClr val="47ADC1"/>
                </a:solidFill>
              </a:rPr>
              <a:t>Le mercredi de 12h30 à 13h30</a:t>
            </a:r>
          </a:p>
          <a:p>
            <a:pPr algn="ctr"/>
            <a:r>
              <a:rPr lang="fr-FR" b="1" dirty="0">
                <a:solidFill>
                  <a:srgbClr val="47ADC1"/>
                </a:solidFill>
              </a:rPr>
              <a:t>Avec Mme SANABRE</a:t>
            </a:r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B1A3680B-1EA4-7289-3C05-08A94DB7DFE0}"/>
              </a:ext>
            </a:extLst>
          </p:cNvPr>
          <p:cNvSpPr txBox="1">
            <a:spLocks/>
          </p:cNvSpPr>
          <p:nvPr/>
        </p:nvSpPr>
        <p:spPr>
          <a:xfrm>
            <a:off x="0" y="3971538"/>
            <a:ext cx="4944452" cy="2876733"/>
          </a:xfrm>
          <a:prstGeom prst="rect">
            <a:avLst/>
          </a:prstGeom>
          <a:solidFill>
            <a:srgbClr val="FFC000"/>
          </a:solidFill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8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INSCRIPTIONS</a:t>
            </a:r>
          </a:p>
          <a:p>
            <a:pPr marL="0" indent="0" algn="ctr">
              <a:buNone/>
            </a:pPr>
            <a:r>
              <a:rPr lang="fr-FR" sz="2200" b="1" i="1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fr-FR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 SUR PLACE </a:t>
            </a:r>
            <a:r>
              <a:rPr lang="fr-FR" sz="36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 GYMNASE SAINT SERNIN</a:t>
            </a:r>
          </a:p>
          <a:p>
            <a:pPr marL="0" indent="0">
              <a:buNone/>
            </a:pPr>
            <a:r>
              <a:rPr lang="fr-FR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AUX </a:t>
            </a:r>
            <a:r>
              <a:rPr lang="fr-FR" sz="36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HORAIRES D’ENTRAÎNEMENT</a:t>
            </a:r>
          </a:p>
          <a:p>
            <a:pPr marL="0" indent="0">
              <a:buNone/>
            </a:pPr>
            <a:r>
              <a:rPr lang="fr-FR" sz="36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AUPRES</a:t>
            </a:r>
            <a:r>
              <a:rPr lang="fr-FR" sz="36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 PROFESSEUR RESPONSABLE</a:t>
            </a:r>
          </a:p>
          <a:p>
            <a:pPr marL="0" indent="0">
              <a:buNone/>
            </a:pPr>
            <a:endParaRPr lang="fr-FR" sz="20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fr-FR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Les horaires et les lieux sont susceptibles de varier lors des compétitions.</a:t>
            </a:r>
          </a:p>
          <a:p>
            <a:pPr marL="0" indent="0">
              <a:buNone/>
            </a:pPr>
            <a:r>
              <a:rPr lang="fr-FR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Pour le RUGBY en compétition s’adresser à Mr TALBOT.</a:t>
            </a:r>
            <a:endParaRPr lang="fr-FR" sz="20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47A5D6-AF07-D6AF-91F6-B55F4F7FF186}"/>
              </a:ext>
            </a:extLst>
          </p:cNvPr>
          <p:cNvSpPr/>
          <p:nvPr/>
        </p:nvSpPr>
        <p:spPr>
          <a:xfrm>
            <a:off x="4918537" y="-4865"/>
            <a:ext cx="3623774" cy="2289243"/>
          </a:xfrm>
          <a:prstGeom prst="rect">
            <a:avLst/>
          </a:prstGeom>
          <a:solidFill>
            <a:srgbClr val="47ADC1"/>
          </a:solidFill>
          <a:ln>
            <a:solidFill>
              <a:srgbClr val="47AD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GYMNASE OUVERT</a:t>
            </a:r>
          </a:p>
          <a:p>
            <a:pPr algn="ctr"/>
            <a:r>
              <a:rPr lang="fr-FR" dirty="0"/>
              <a:t>Multisport </a:t>
            </a:r>
          </a:p>
          <a:p>
            <a:pPr algn="ctr"/>
            <a:r>
              <a:rPr lang="fr-FR" b="1" dirty="0"/>
              <a:t>Le lundi de 12h05 à 13h45</a:t>
            </a:r>
          </a:p>
          <a:p>
            <a:pPr algn="ctr"/>
            <a:r>
              <a:rPr lang="fr-FR" b="1" dirty="0"/>
              <a:t>Le jeudi </a:t>
            </a:r>
            <a:r>
              <a:rPr lang="fr-FR" b="1"/>
              <a:t>de 12h05 </a:t>
            </a:r>
            <a:r>
              <a:rPr lang="fr-FR" b="1" dirty="0"/>
              <a:t>à 13h00</a:t>
            </a:r>
          </a:p>
          <a:p>
            <a:pPr algn="ctr"/>
            <a:r>
              <a:rPr lang="fr-FR" b="1" dirty="0"/>
              <a:t>Avec Mme LANNEFRANQUE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1182950-C7EA-C0B8-51C9-2CE706D3DE7A}"/>
              </a:ext>
            </a:extLst>
          </p:cNvPr>
          <p:cNvSpPr/>
          <p:nvPr/>
        </p:nvSpPr>
        <p:spPr>
          <a:xfrm>
            <a:off x="4944452" y="4568757"/>
            <a:ext cx="3623774" cy="228924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TENNIS DE TABLE</a:t>
            </a:r>
          </a:p>
          <a:p>
            <a:pPr algn="ctr"/>
            <a:r>
              <a:rPr lang="fr-FR" dirty="0"/>
              <a:t>En loisir</a:t>
            </a:r>
          </a:p>
          <a:p>
            <a:pPr algn="ctr"/>
            <a:r>
              <a:rPr lang="fr-FR" b="1" dirty="0"/>
              <a:t>Le mercredi de 12h30 à 13h30</a:t>
            </a:r>
          </a:p>
          <a:p>
            <a:pPr algn="ctr"/>
            <a:r>
              <a:rPr lang="fr-FR" b="1" dirty="0"/>
              <a:t>Avec Mr TALBOT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A14923-1E05-C674-0DB8-8277B27C88D6}"/>
              </a:ext>
            </a:extLst>
          </p:cNvPr>
          <p:cNvSpPr/>
          <p:nvPr/>
        </p:nvSpPr>
        <p:spPr>
          <a:xfrm>
            <a:off x="8568226" y="2279514"/>
            <a:ext cx="3623774" cy="2289243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MUSCULATION</a:t>
            </a:r>
          </a:p>
          <a:p>
            <a:pPr algn="ctr"/>
            <a:r>
              <a:rPr lang="fr-FR" dirty="0"/>
              <a:t>En loisir</a:t>
            </a:r>
          </a:p>
          <a:p>
            <a:pPr algn="ctr"/>
            <a:r>
              <a:rPr lang="fr-FR" b="1" dirty="0"/>
              <a:t>Le mercredi de 13h30 à 14h30</a:t>
            </a:r>
          </a:p>
          <a:p>
            <a:pPr algn="ctr"/>
            <a:r>
              <a:rPr lang="fr-FR" b="1" dirty="0"/>
              <a:t>Avec Mr TALBOT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8195B79-2EA6-031B-FB67-BD7D9869FDC6}"/>
              </a:ext>
            </a:extLst>
          </p:cNvPr>
          <p:cNvSpPr/>
          <p:nvPr/>
        </p:nvSpPr>
        <p:spPr>
          <a:xfrm>
            <a:off x="8568226" y="4559028"/>
            <a:ext cx="3623774" cy="22892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accent1">
                    <a:lumMod val="75000"/>
                  </a:schemeClr>
                </a:solidFill>
              </a:rPr>
              <a:t>VOLLEY-BALL</a:t>
            </a:r>
          </a:p>
          <a:p>
            <a:pPr algn="ctr"/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En loisir et en compétition</a:t>
            </a:r>
            <a:endParaRPr lang="fr-FR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Le mercredi de 13h30 à 16h00 </a:t>
            </a:r>
          </a:p>
          <a:p>
            <a:pPr algn="ctr"/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Avec Mme BRUN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3A2043C8-7809-792B-8555-F20A57DE1D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774912" y="716908"/>
            <a:ext cx="4029542" cy="247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2126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132</Words>
  <Application>Microsoft Office PowerPoint</Application>
  <PresentationFormat>Grand écran</PresentationFormat>
  <Paragraphs>33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sand</dc:creator>
  <cp:lastModifiedBy>dir-adjoint1</cp:lastModifiedBy>
  <cp:revision>12</cp:revision>
  <dcterms:created xsi:type="dcterms:W3CDTF">2022-09-23T15:12:05Z</dcterms:created>
  <dcterms:modified xsi:type="dcterms:W3CDTF">2022-09-26T09:35:14Z</dcterms:modified>
</cp:coreProperties>
</file>